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4A8A"/>
    <a:srgbClr val="F5931F"/>
    <a:srgbClr val="FCB827"/>
    <a:srgbClr val="E86D6A"/>
    <a:srgbClr val="8DD0EB"/>
    <a:srgbClr val="55AFCA"/>
    <a:srgbClr val="F49320"/>
    <a:srgbClr val="A93D92"/>
    <a:srgbClr val="76BB20"/>
    <a:srgbClr val="9C4A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CA65BB-1C97-4051-BB8A-7111DFBCBC2E}" v="4" dt="2024-10-21T16:31:31.8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42"/>
    <p:restoredTop sz="94645"/>
  </p:normalViewPr>
  <p:slideViewPr>
    <p:cSldViewPr snapToGrid="0">
      <p:cViewPr>
        <p:scale>
          <a:sx n="63" d="100"/>
          <a:sy n="63" d="100"/>
        </p:scale>
        <p:origin x="184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rrell, Michele" userId="80f51b53-c649-4b8b-98a2-b4161a51bef8" providerId="ADAL" clId="{4421FB8F-2B9A-4670-9C19-EAA35B8C9CC7}"/>
    <pc:docChg chg="modSld">
      <pc:chgData name="Morrell, Michele" userId="80f51b53-c649-4b8b-98a2-b4161a51bef8" providerId="ADAL" clId="{4421FB8F-2B9A-4670-9C19-EAA35B8C9CC7}" dt="2024-10-21T17:04:13.204" v="15" actId="20577"/>
      <pc:docMkLst>
        <pc:docMk/>
      </pc:docMkLst>
      <pc:sldChg chg="modSp mod">
        <pc:chgData name="Morrell, Michele" userId="80f51b53-c649-4b8b-98a2-b4161a51bef8" providerId="ADAL" clId="{4421FB8F-2B9A-4670-9C19-EAA35B8C9CC7}" dt="2024-10-21T17:04:13.204" v="15" actId="20577"/>
        <pc:sldMkLst>
          <pc:docMk/>
          <pc:sldMk cId="1314889954" sldId="268"/>
        </pc:sldMkLst>
        <pc:spChg chg="mod">
          <ac:chgData name="Morrell, Michele" userId="80f51b53-c649-4b8b-98a2-b4161a51bef8" providerId="ADAL" clId="{4421FB8F-2B9A-4670-9C19-EAA35B8C9CC7}" dt="2024-10-21T17:04:13.204" v="15" actId="20577"/>
          <ac:spMkLst>
            <pc:docMk/>
            <pc:sldMk cId="1314889954" sldId="268"/>
            <ac:spMk id="11" creationId="{98982FC7-D6B6-433E-8E37-05C6F623FDD2}"/>
          </ac:spMkLst>
        </pc:spChg>
      </pc:sldChg>
    </pc:docChg>
  </pc:docChgLst>
  <pc:docChgLst>
    <pc:chgData name="Conkey, Tracy" userId="e5bf0c5e-5185-4f7b-87e9-38c07da12dc2" providerId="ADAL" clId="{1FCA65BB-1C97-4051-BB8A-7111DFBCBC2E}"/>
    <pc:docChg chg="custSel modSld">
      <pc:chgData name="Conkey, Tracy" userId="e5bf0c5e-5185-4f7b-87e9-38c07da12dc2" providerId="ADAL" clId="{1FCA65BB-1C97-4051-BB8A-7111DFBCBC2E}" dt="2024-10-21T16:33:59.450" v="62" actId="1076"/>
      <pc:docMkLst>
        <pc:docMk/>
      </pc:docMkLst>
      <pc:sldChg chg="addSp modSp mod">
        <pc:chgData name="Conkey, Tracy" userId="e5bf0c5e-5185-4f7b-87e9-38c07da12dc2" providerId="ADAL" clId="{1FCA65BB-1C97-4051-BB8A-7111DFBCBC2E}" dt="2024-10-21T16:33:59.450" v="62" actId="1076"/>
        <pc:sldMkLst>
          <pc:docMk/>
          <pc:sldMk cId="1314889954" sldId="268"/>
        </pc:sldMkLst>
        <pc:spChg chg="mod">
          <ac:chgData name="Conkey, Tracy" userId="e5bf0c5e-5185-4f7b-87e9-38c07da12dc2" providerId="ADAL" clId="{1FCA65BB-1C97-4051-BB8A-7111DFBCBC2E}" dt="2024-10-21T16:32:18.136" v="44" actId="20577"/>
          <ac:spMkLst>
            <pc:docMk/>
            <pc:sldMk cId="1314889954" sldId="268"/>
            <ac:spMk id="15" creationId="{157BE930-DFCB-AA4B-A89E-C404A7FC6651}"/>
          </ac:spMkLst>
        </pc:spChg>
        <pc:spChg chg="mod">
          <ac:chgData name="Conkey, Tracy" userId="e5bf0c5e-5185-4f7b-87e9-38c07da12dc2" providerId="ADAL" clId="{1FCA65BB-1C97-4051-BB8A-7111DFBCBC2E}" dt="2024-10-21T16:33:56.475" v="61" actId="1076"/>
          <ac:spMkLst>
            <pc:docMk/>
            <pc:sldMk cId="1314889954" sldId="268"/>
            <ac:spMk id="20" creationId="{8F1FE5D7-0665-C08B-C331-1056DDEC5E58}"/>
          </ac:spMkLst>
        </pc:spChg>
        <pc:spChg chg="mod">
          <ac:chgData name="Conkey, Tracy" userId="e5bf0c5e-5185-4f7b-87e9-38c07da12dc2" providerId="ADAL" clId="{1FCA65BB-1C97-4051-BB8A-7111DFBCBC2E}" dt="2024-10-21T16:33:25.456" v="56" actId="255"/>
          <ac:spMkLst>
            <pc:docMk/>
            <pc:sldMk cId="1314889954" sldId="268"/>
            <ac:spMk id="21" creationId="{866700D0-1C1A-1A36-E48E-FD324242D8E1}"/>
          </ac:spMkLst>
        </pc:spChg>
        <pc:spChg chg="mod">
          <ac:chgData name="Conkey, Tracy" userId="e5bf0c5e-5185-4f7b-87e9-38c07da12dc2" providerId="ADAL" clId="{1FCA65BB-1C97-4051-BB8A-7111DFBCBC2E}" dt="2024-10-21T16:33:34.090" v="57" actId="255"/>
          <ac:spMkLst>
            <pc:docMk/>
            <pc:sldMk cId="1314889954" sldId="268"/>
            <ac:spMk id="22" creationId="{C15E7EF4-9FEA-BB5E-44C4-224E3A6F2E9E}"/>
          </ac:spMkLst>
        </pc:spChg>
        <pc:spChg chg="add mod">
          <ac:chgData name="Conkey, Tracy" userId="e5bf0c5e-5185-4f7b-87e9-38c07da12dc2" providerId="ADAL" clId="{1FCA65BB-1C97-4051-BB8A-7111DFBCBC2E}" dt="2024-10-21T16:30:18.884" v="10" actId="20577"/>
          <ac:spMkLst>
            <pc:docMk/>
            <pc:sldMk cId="1314889954" sldId="268"/>
            <ac:spMk id="36" creationId="{A21166E0-65AE-7758-FAB4-0A12EED30AF8}"/>
          </ac:spMkLst>
        </pc:spChg>
        <pc:spChg chg="add mod">
          <ac:chgData name="Conkey, Tracy" userId="e5bf0c5e-5185-4f7b-87e9-38c07da12dc2" providerId="ADAL" clId="{1FCA65BB-1C97-4051-BB8A-7111DFBCBC2E}" dt="2024-10-21T16:31:15.224" v="13" actId="1076"/>
          <ac:spMkLst>
            <pc:docMk/>
            <pc:sldMk cId="1314889954" sldId="268"/>
            <ac:spMk id="41" creationId="{A882C0D1-799B-129C-BF90-EA4D7F55C008}"/>
          </ac:spMkLst>
        </pc:spChg>
        <pc:spChg chg="add mod">
          <ac:chgData name="Conkey, Tracy" userId="e5bf0c5e-5185-4f7b-87e9-38c07da12dc2" providerId="ADAL" clId="{1FCA65BB-1C97-4051-BB8A-7111DFBCBC2E}" dt="2024-10-21T16:33:59.450" v="62" actId="1076"/>
          <ac:spMkLst>
            <pc:docMk/>
            <pc:sldMk cId="1314889954" sldId="268"/>
            <ac:spMk id="42" creationId="{85F83BD6-6D3C-2290-F00D-BFB4C1949978}"/>
          </ac:spMkLst>
        </pc:spChg>
        <pc:picChg chg="add mod">
          <ac:chgData name="Conkey, Tracy" userId="e5bf0c5e-5185-4f7b-87e9-38c07da12dc2" providerId="ADAL" clId="{1FCA65BB-1C97-4051-BB8A-7111DFBCBC2E}" dt="2024-10-21T16:30:03.601" v="0"/>
          <ac:picMkLst>
            <pc:docMk/>
            <pc:sldMk cId="1314889954" sldId="268"/>
            <ac:picMk id="33" creationId="{64872FD5-8965-4265-1A8B-C5212CE1510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0353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BF78CFF-8418-954B-95BA-172CC57DE80E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205158083"/>
              </p:ext>
            </p:extLst>
          </p:nvPr>
        </p:nvGraphicFramePr>
        <p:xfrm>
          <a:off x="1488556" y="2012088"/>
          <a:ext cx="5838305" cy="61211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44856">
                  <a:extLst>
                    <a:ext uri="{9D8B030D-6E8A-4147-A177-3AD203B41FA5}">
                      <a16:colId xmlns:a16="http://schemas.microsoft.com/office/drawing/2014/main" val="3713006317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1852944129"/>
                    </a:ext>
                  </a:extLst>
                </a:gridCol>
                <a:gridCol w="244856">
                  <a:extLst>
                    <a:ext uri="{9D8B030D-6E8A-4147-A177-3AD203B41FA5}">
                      <a16:colId xmlns:a16="http://schemas.microsoft.com/office/drawing/2014/main" val="476472094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2914536326"/>
                    </a:ext>
                  </a:extLst>
                </a:gridCol>
                <a:gridCol w="244856">
                  <a:extLst>
                    <a:ext uri="{9D8B030D-6E8A-4147-A177-3AD203B41FA5}">
                      <a16:colId xmlns:a16="http://schemas.microsoft.com/office/drawing/2014/main" val="3733501739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3658102102"/>
                    </a:ext>
                  </a:extLst>
                </a:gridCol>
                <a:gridCol w="244856">
                  <a:extLst>
                    <a:ext uri="{9D8B030D-6E8A-4147-A177-3AD203B41FA5}">
                      <a16:colId xmlns:a16="http://schemas.microsoft.com/office/drawing/2014/main" val="1581109998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2237888107"/>
                    </a:ext>
                  </a:extLst>
                </a:gridCol>
                <a:gridCol w="244856">
                  <a:extLst>
                    <a:ext uri="{9D8B030D-6E8A-4147-A177-3AD203B41FA5}">
                      <a16:colId xmlns:a16="http://schemas.microsoft.com/office/drawing/2014/main" val="4281694389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4130633376"/>
                    </a:ext>
                  </a:extLst>
                </a:gridCol>
              </a:tblGrid>
              <a:tr h="51042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1" i="1" baseline="8000" dirty="0">
                        <a:solidFill>
                          <a:schemeClr val="bg1"/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MON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TUES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1" i="1" baseline="8000" dirty="0">
                        <a:solidFill>
                          <a:schemeClr val="bg1"/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WED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THURS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FRI</a:t>
                      </a:r>
                    </a:p>
                  </a:txBody>
                  <a:tcPr marL="109728" marR="109728"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551839"/>
                  </a:ext>
                </a:extLst>
              </a:tr>
              <a:tr h="1122144"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1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9240193"/>
                  </a:ext>
                </a:extLst>
              </a:tr>
              <a:tr h="1122144"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en-US" sz="1600" b="1" i="1" baseline="8000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600" b="1" i="1" baseline="8000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en-US" sz="1600" b="1" i="1" baseline="8000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en-US" sz="1600" b="1" i="1" baseline="8000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4876471"/>
                  </a:ext>
                </a:extLst>
              </a:tr>
              <a:tr h="1122144"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7856012"/>
                  </a:ext>
                </a:extLst>
              </a:tr>
              <a:tr h="1122144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109728" marR="109728" marT="54864" marB="54864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23</a:t>
                      </a: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24</a:t>
                      </a: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25</a:t>
                      </a: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26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2163649"/>
                  </a:ext>
                </a:extLst>
              </a:tr>
              <a:tr h="1122144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109728" marR="109728" marT="54864" marB="54864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i="1" baseline="8000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8362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2490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8732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12" Type="http://schemas.openxmlformats.org/officeDocument/2006/relationships/hyperlink" Target="https://foto.wuestenigel.com/american-flag-with-2020-election-text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9.jpeg"/><Relationship Id="rId5" Type="http://schemas.openxmlformats.org/officeDocument/2006/relationships/image" Target="../media/image4.png"/><Relationship Id="rId10" Type="http://schemas.openxmlformats.org/officeDocument/2006/relationships/image" Target="../media/image8.jpg"/><Relationship Id="rId4" Type="http://schemas.openxmlformats.org/officeDocument/2006/relationships/image" Target="../media/image3.png"/><Relationship Id="rId9" Type="http://schemas.openxmlformats.org/officeDocument/2006/relationships/hyperlink" Target="https://www.stock-free.org/plate-pumpkin-harvest-holiday-vegetable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>
            <a:extLst>
              <a:ext uri="{FF2B5EF4-FFF2-40B4-BE49-F238E27FC236}">
                <a16:creationId xmlns:a16="http://schemas.microsoft.com/office/drawing/2014/main" id="{3B41749C-60EF-4B4B-A782-68B8925B50E0}"/>
              </a:ext>
            </a:extLst>
          </p:cNvPr>
          <p:cNvSpPr/>
          <p:nvPr/>
        </p:nvSpPr>
        <p:spPr>
          <a:xfrm>
            <a:off x="-5426" y="8686093"/>
            <a:ext cx="5529551" cy="1369008"/>
          </a:xfrm>
          <a:prstGeom prst="rect">
            <a:avLst/>
          </a:prstGeom>
          <a:solidFill>
            <a:srgbClr val="55AF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894DB6B9-C823-AA44-A6E3-F0B5461FF8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4765" y="8223801"/>
            <a:ext cx="2133600" cy="1790700"/>
          </a:xfrm>
          <a:prstGeom prst="rect">
            <a:avLst/>
          </a:prstGeom>
        </p:spPr>
      </p:pic>
      <p:grpSp>
        <p:nvGrpSpPr>
          <p:cNvPr id="70" name="Group 69">
            <a:extLst>
              <a:ext uri="{FF2B5EF4-FFF2-40B4-BE49-F238E27FC236}">
                <a16:creationId xmlns:a16="http://schemas.microsoft.com/office/drawing/2014/main" id="{0AB353E0-CFD1-4610-A7D6-FECEFB650682}"/>
              </a:ext>
            </a:extLst>
          </p:cNvPr>
          <p:cNvGrpSpPr/>
          <p:nvPr/>
        </p:nvGrpSpPr>
        <p:grpSpPr>
          <a:xfrm>
            <a:off x="0" y="1"/>
            <a:ext cx="1465683" cy="4468674"/>
            <a:chOff x="0" y="1"/>
            <a:chExt cx="1465683" cy="4468674"/>
          </a:xfrm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755CC9F6-13E7-4B29-A209-A60E1F9A2DE5}"/>
                </a:ext>
              </a:extLst>
            </p:cNvPr>
            <p:cNvSpPr/>
            <p:nvPr/>
          </p:nvSpPr>
          <p:spPr>
            <a:xfrm>
              <a:off x="0" y="1"/>
              <a:ext cx="1397325" cy="3766930"/>
            </a:xfrm>
            <a:prstGeom prst="rect">
              <a:avLst/>
            </a:prstGeom>
            <a:solidFill>
              <a:srgbClr val="7FC1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77" name="Picture 76">
              <a:extLst>
                <a:ext uri="{FF2B5EF4-FFF2-40B4-BE49-F238E27FC236}">
                  <a16:creationId xmlns:a16="http://schemas.microsoft.com/office/drawing/2014/main" id="{5758953E-355E-40E1-8783-770B430079B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14316"/>
            <a:stretch/>
          </p:blipFill>
          <p:spPr>
            <a:xfrm>
              <a:off x="138943" y="3785549"/>
              <a:ext cx="1326740" cy="683126"/>
            </a:xfrm>
            <a:prstGeom prst="rect">
              <a:avLst/>
            </a:prstGeom>
          </p:spPr>
        </p:pic>
      </p:grpSp>
      <p:sp>
        <p:nvSpPr>
          <p:cNvPr id="10" name="Title 1">
            <a:extLst>
              <a:ext uri="{FF2B5EF4-FFF2-40B4-BE49-F238E27FC236}">
                <a16:creationId xmlns:a16="http://schemas.microsoft.com/office/drawing/2014/main" id="{11661A19-F961-48FE-A27B-C1CAB69BC090}"/>
              </a:ext>
            </a:extLst>
          </p:cNvPr>
          <p:cNvSpPr txBox="1">
            <a:spLocks/>
          </p:cNvSpPr>
          <p:nvPr/>
        </p:nvSpPr>
        <p:spPr>
          <a:xfrm>
            <a:off x="2382880" y="498556"/>
            <a:ext cx="4997425" cy="337571"/>
          </a:xfrm>
          <a:prstGeom prst="rect">
            <a:avLst/>
          </a:prstGeom>
        </p:spPr>
        <p:txBody>
          <a:bodyPr vert="horz" lIns="109728" tIns="54864" rIns="109728" bIns="54864" rtlCol="0" anchor="ctr">
            <a:noAutofit/>
          </a:bodyPr>
          <a:lstStyle>
            <a:lvl1pPr algn="l" defTabSz="4572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200" kern="1200" cap="none" baseline="0">
                <a:solidFill>
                  <a:schemeClr val="tx1"/>
                </a:solidFill>
                <a:latin typeface="Gotham Bold" pitchFamily="50" charset="0"/>
                <a:ea typeface="+mj-ea"/>
                <a:cs typeface="Gotham Bold" pitchFamily="50" charset="0"/>
              </a:defRPr>
            </a:lvl1pPr>
          </a:lstStyle>
          <a:p>
            <a:pPr algn="r" defTabSz="548640"/>
            <a:r>
              <a:rPr lang="en-US" sz="3000" dirty="0">
                <a:solidFill>
                  <a:srgbClr val="7FC1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November 2024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8982FC7-D6B6-433E-8E37-05C6F623FDD2}"/>
              </a:ext>
            </a:extLst>
          </p:cNvPr>
          <p:cNvSpPr txBox="1"/>
          <p:nvPr/>
        </p:nvSpPr>
        <p:spPr>
          <a:xfrm>
            <a:off x="2646873" y="836127"/>
            <a:ext cx="4733432" cy="8467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30000"/>
              </a:lnSpc>
            </a:pPr>
            <a:r>
              <a:rPr lang="en-US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 HIGH</a:t>
            </a:r>
            <a:r>
              <a:rPr lang="en-US" sz="1800" b="1" kern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 </a:t>
            </a:r>
            <a:endParaRPr lang="en-US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30000"/>
              </a:lnSpc>
            </a:pPr>
            <a:r>
              <a:rPr lang="en-US" sz="2200" b="1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MENU 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A68DFDF-1FDC-4CEB-812B-7D0732FA1EAB}"/>
              </a:ext>
            </a:extLst>
          </p:cNvPr>
          <p:cNvSpPr/>
          <p:nvPr/>
        </p:nvSpPr>
        <p:spPr>
          <a:xfrm>
            <a:off x="2103947" y="201897"/>
            <a:ext cx="1393116" cy="1012172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District Logo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5E59FF6-EB9C-4A27-9D6A-BB93E756FA81}"/>
              </a:ext>
            </a:extLst>
          </p:cNvPr>
          <p:cNvSpPr/>
          <p:nvPr/>
        </p:nvSpPr>
        <p:spPr>
          <a:xfrm rot="5400000">
            <a:off x="-1112727" y="5617776"/>
            <a:ext cx="3631876" cy="1399032"/>
          </a:xfrm>
          <a:prstGeom prst="rect">
            <a:avLst/>
          </a:prstGeom>
          <a:solidFill>
            <a:srgbClr val="76BB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C04C4174-032A-45C1-9F3D-260C844E69AB}"/>
              </a:ext>
            </a:extLst>
          </p:cNvPr>
          <p:cNvSpPr txBox="1"/>
          <p:nvPr/>
        </p:nvSpPr>
        <p:spPr>
          <a:xfrm>
            <a:off x="38457" y="2012088"/>
            <a:ext cx="133115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Weekly Special: </a:t>
            </a:r>
          </a:p>
          <a:p>
            <a:pPr algn="ctr"/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LTO: Harvest Pancakes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12-14 Nov</a:t>
            </a:r>
            <a:endParaRPr lang="en-US" sz="14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ECD131C5-5ABF-3345-BF6D-DCF0184EF427}"/>
              </a:ext>
            </a:extLst>
          </p:cNvPr>
          <p:cNvGrpSpPr/>
          <p:nvPr/>
        </p:nvGrpSpPr>
        <p:grpSpPr>
          <a:xfrm>
            <a:off x="5618896" y="8904105"/>
            <a:ext cx="2053145" cy="1014316"/>
            <a:chOff x="7686155" y="6592362"/>
            <a:chExt cx="2053145" cy="1014316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FD4B74B2-5336-984C-AC8D-94F3403BDF9A}"/>
                </a:ext>
              </a:extLst>
            </p:cNvPr>
            <p:cNvSpPr txBox="1"/>
            <p:nvPr/>
          </p:nvSpPr>
          <p:spPr>
            <a:xfrm>
              <a:off x="7686155" y="7406623"/>
              <a:ext cx="2053145" cy="20005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2700">
                <a:spcBef>
                  <a:spcPts val="100"/>
                </a:spcBef>
              </a:pPr>
              <a:r>
                <a:rPr lang="en-US" sz="700" dirty="0">
                  <a:latin typeface="Arial" panose="020B0604020202020204" pitchFamily="34" charset="0"/>
                  <a:cs typeface="Arial" panose="020B0604020202020204" pitchFamily="34" charset="0"/>
                </a:rPr>
                <a:t>This institution is an equal opportunity provider.</a:t>
              </a:r>
            </a:p>
          </p:txBody>
        </p:sp>
        <p:pic>
          <p:nvPicPr>
            <p:cNvPr id="50" name="Picture 49" descr="A picture containing graphical user interface&#10;&#10;Description automatically generated">
              <a:extLst>
                <a:ext uri="{FF2B5EF4-FFF2-40B4-BE49-F238E27FC236}">
                  <a16:creationId xmlns:a16="http://schemas.microsoft.com/office/drawing/2014/main" id="{32813561-A528-E541-99A6-F06F63A9A82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792485" y="6592362"/>
              <a:ext cx="1822196" cy="644855"/>
            </a:xfrm>
            <a:prstGeom prst="rect">
              <a:avLst/>
            </a:prstGeom>
          </p:spPr>
        </p:pic>
      </p:grp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A4DEDF2-CCEF-C4DE-45AA-2AFC92957F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8755654"/>
              </p:ext>
            </p:extLst>
          </p:nvPr>
        </p:nvGraphicFramePr>
        <p:xfrm>
          <a:off x="1488556" y="2012088"/>
          <a:ext cx="5838305" cy="61211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44856">
                  <a:extLst>
                    <a:ext uri="{9D8B030D-6E8A-4147-A177-3AD203B41FA5}">
                      <a16:colId xmlns:a16="http://schemas.microsoft.com/office/drawing/2014/main" val="3713006317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1852944129"/>
                    </a:ext>
                  </a:extLst>
                </a:gridCol>
                <a:gridCol w="244856">
                  <a:extLst>
                    <a:ext uri="{9D8B030D-6E8A-4147-A177-3AD203B41FA5}">
                      <a16:colId xmlns:a16="http://schemas.microsoft.com/office/drawing/2014/main" val="476472094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2914536326"/>
                    </a:ext>
                  </a:extLst>
                </a:gridCol>
                <a:gridCol w="244856">
                  <a:extLst>
                    <a:ext uri="{9D8B030D-6E8A-4147-A177-3AD203B41FA5}">
                      <a16:colId xmlns:a16="http://schemas.microsoft.com/office/drawing/2014/main" val="3733501739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3658102102"/>
                    </a:ext>
                  </a:extLst>
                </a:gridCol>
                <a:gridCol w="244856">
                  <a:extLst>
                    <a:ext uri="{9D8B030D-6E8A-4147-A177-3AD203B41FA5}">
                      <a16:colId xmlns:a16="http://schemas.microsoft.com/office/drawing/2014/main" val="1581109998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2237888107"/>
                    </a:ext>
                  </a:extLst>
                </a:gridCol>
                <a:gridCol w="244856">
                  <a:extLst>
                    <a:ext uri="{9D8B030D-6E8A-4147-A177-3AD203B41FA5}">
                      <a16:colId xmlns:a16="http://schemas.microsoft.com/office/drawing/2014/main" val="4281694389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4130633376"/>
                    </a:ext>
                  </a:extLst>
                </a:gridCol>
              </a:tblGrid>
              <a:tr h="51042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1" i="1" baseline="8000" dirty="0">
                        <a:solidFill>
                          <a:schemeClr val="bg1"/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MON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TUES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1" i="1" baseline="8000" dirty="0">
                        <a:solidFill>
                          <a:schemeClr val="bg1"/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WED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THURS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FRI</a:t>
                      </a:r>
                    </a:p>
                  </a:txBody>
                  <a:tcPr marL="109728" marR="109728"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551839"/>
                  </a:ext>
                </a:extLst>
              </a:tr>
              <a:tr h="1122144"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9240193"/>
                  </a:ext>
                </a:extLst>
              </a:tr>
              <a:tr h="1122144"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1600" b="1" i="1" baseline="8000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1600" b="1" i="1" baseline="8000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US" sz="1600" b="1" i="1" baseline="8000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n-US" sz="1600" b="1" i="1" baseline="8000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4876471"/>
                  </a:ext>
                </a:extLst>
              </a:tr>
              <a:tr h="1122144"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7856012"/>
                  </a:ext>
                </a:extLst>
              </a:tr>
              <a:tr h="1122144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109728" marR="109728" marT="54864" marB="54864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19</a:t>
                      </a: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20</a:t>
                      </a: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21</a:t>
                      </a: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22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2163649"/>
                  </a:ext>
                </a:extLst>
              </a:tr>
              <a:tr h="1122144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109728" marR="109728" marT="54864" marB="54864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29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836254"/>
                  </a:ext>
                </a:extLst>
              </a:tr>
            </a:tbl>
          </a:graphicData>
        </a:graphic>
      </p:graphicFrame>
      <p:sp>
        <p:nvSpPr>
          <p:cNvPr id="8" name="object 67">
            <a:extLst>
              <a:ext uri="{FF2B5EF4-FFF2-40B4-BE49-F238E27FC236}">
                <a16:creationId xmlns:a16="http://schemas.microsoft.com/office/drawing/2014/main" id="{2A836493-16FD-E377-70EF-A920F49950AD}"/>
              </a:ext>
            </a:extLst>
          </p:cNvPr>
          <p:cNvSpPr txBox="1">
            <a:spLocks/>
          </p:cNvSpPr>
          <p:nvPr/>
        </p:nvSpPr>
        <p:spPr>
          <a:xfrm>
            <a:off x="2646873" y="8399514"/>
            <a:ext cx="2840391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spcBef>
                <a:spcPts val="100"/>
              </a:spcBef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Menus</a:t>
            </a:r>
            <a:r>
              <a:rPr lang="en-US" sz="1200" b="1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en-US" sz="1200" b="1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spc="-5" dirty="0">
                <a:latin typeface="Arial" panose="020B0604020202020204" pitchFamily="34" charset="0"/>
                <a:cs typeface="Arial" panose="020B0604020202020204" pitchFamily="34" charset="0"/>
              </a:rPr>
              <a:t>subject to</a:t>
            </a:r>
            <a:r>
              <a:rPr lang="en-US" sz="1200" b="1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spc="-5" dirty="0">
                <a:latin typeface="Arial" panose="020B0604020202020204" pitchFamily="34" charset="0"/>
                <a:cs typeface="Arial" panose="020B0604020202020204" pitchFamily="34" charset="0"/>
              </a:rPr>
              <a:t>change.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48D83FF-B061-D36A-ECAF-AB5A2EFAE318}"/>
              </a:ext>
            </a:extLst>
          </p:cNvPr>
          <p:cNvSpPr txBox="1"/>
          <p:nvPr/>
        </p:nvSpPr>
        <p:spPr>
          <a:xfrm>
            <a:off x="2131256" y="8842754"/>
            <a:ext cx="322027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 Lunches </a:t>
            </a:r>
            <a:r>
              <a:rPr lang="en-US" sz="1200" u="sng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Must </a:t>
            </a:r>
            <a:r>
              <a:rPr lang="en-US" sz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Include Choice of: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Fruits and/or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Vegetable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And May Include: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1% Low-Fat White or Chocolate Milk</a:t>
            </a:r>
          </a:p>
        </p:txBody>
      </p:sp>
      <p:sp>
        <p:nvSpPr>
          <p:cNvPr id="3" name="Text Box 24">
            <a:extLst>
              <a:ext uri="{FF2B5EF4-FFF2-40B4-BE49-F238E27FC236}">
                <a16:creationId xmlns:a16="http://schemas.microsoft.com/office/drawing/2014/main" id="{802AE381-EE63-95C7-425A-29E24C19CE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5" y="4603266"/>
            <a:ext cx="1559859" cy="1366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oel="http://schemas.microsoft.com/office/2019/extlst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>
                <a:solidFill>
                  <a:srgbClr val="FFFFFF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oel="http://schemas.microsoft.com/office/2019/extlst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w="9525">
                <a:solidFill>
                  <a:srgbClr val="003366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Offered Daily @</a:t>
            </a:r>
            <a:r>
              <a:rPr lang="en-US" sz="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800" b="1" u="sng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Breakfast</a:t>
            </a:r>
            <a:endParaRPr lang="en-US" sz="8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Fresh Fruit</a:t>
            </a:r>
            <a:endParaRPr lang="en-US" sz="8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1% White Milk</a:t>
            </a:r>
            <a:endParaRPr lang="en-US" sz="8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Chocolate Milk</a:t>
            </a:r>
            <a:endParaRPr lang="en-US" sz="8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100% Fruit Juice</a:t>
            </a: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Parfait &amp; Smoothies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Assorted Cereals w/ Graham Crackers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 Box 28">
            <a:extLst>
              <a:ext uri="{FF2B5EF4-FFF2-40B4-BE49-F238E27FC236}">
                <a16:creationId xmlns:a16="http://schemas.microsoft.com/office/drawing/2014/main" id="{F1666D50-0402-821C-650D-217A0790FF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4373" y="5766416"/>
            <a:ext cx="1502929" cy="2233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oel="http://schemas.microsoft.com/office/2019/extlst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>
                <a:solidFill>
                  <a:srgbClr val="FFFFFF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oel="http://schemas.microsoft.com/office/2019/extlst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w="9525">
                <a:solidFill>
                  <a:srgbClr val="003366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Offered Daily @ </a:t>
            </a:r>
            <a:r>
              <a:rPr lang="en-US" sz="800" b="1" u="sng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Lunch</a:t>
            </a:r>
            <a:endParaRPr lang="en-US" sz="800" u="sng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marR="0" lvl="0" indent="-171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1% White Milk</a:t>
            </a:r>
            <a:endParaRPr lang="en-US" sz="8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marR="0" lvl="0" indent="-171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Chocolate Milk</a:t>
            </a:r>
          </a:p>
          <a:p>
            <a:pPr marL="171450" marR="0" lvl="0" indent="-171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Pizza</a:t>
            </a:r>
          </a:p>
          <a:p>
            <a:pPr marL="171450" marR="0" lvl="0" indent="-171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Cheeseburger</a:t>
            </a:r>
          </a:p>
          <a:p>
            <a:pPr marL="171450" marR="0" lvl="0" indent="-171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Chicken Sandwich</a:t>
            </a:r>
          </a:p>
          <a:p>
            <a:pPr marL="171450" marR="0" lvl="0" indent="-171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Spicy Chicken Sandwich</a:t>
            </a:r>
          </a:p>
          <a:p>
            <a:pPr marL="171450" marR="0" lvl="0" indent="-171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Salad and </a:t>
            </a:r>
            <a:r>
              <a:rPr lang="en-US" sz="8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Deli Sandwich</a:t>
            </a:r>
            <a:r>
              <a:rPr lang="en-US" sz="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options</a:t>
            </a:r>
          </a:p>
          <a:p>
            <a:pPr marL="171450" marR="0" lvl="0" indent="-171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Tots or Fries </a:t>
            </a:r>
            <a:endParaRPr lang="en-US" sz="8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DB7E81F-3035-7CE8-E0B2-C3FA37E2B819}"/>
              </a:ext>
            </a:extLst>
          </p:cNvPr>
          <p:cNvSpPr txBox="1"/>
          <p:nvPr/>
        </p:nvSpPr>
        <p:spPr>
          <a:xfrm>
            <a:off x="-36663" y="8159836"/>
            <a:ext cx="16170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 Bread is offered with Salads</a:t>
            </a:r>
            <a:endParaRPr lang="en-US" sz="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E884176-3959-0A39-7E83-3308A345B53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62331" y="7250189"/>
            <a:ext cx="913130" cy="749300"/>
          </a:xfrm>
          <a:prstGeom prst="rect">
            <a:avLst/>
          </a:prstGeom>
        </p:spPr>
      </p:pic>
      <p:pic>
        <p:nvPicPr>
          <p:cNvPr id="9" name="Picture 8" descr="A logo of a viking with a sword&#10;&#10;Description automatically generated">
            <a:extLst>
              <a:ext uri="{FF2B5EF4-FFF2-40B4-BE49-F238E27FC236}">
                <a16:creationId xmlns:a16="http://schemas.microsoft.com/office/drawing/2014/main" id="{4150D164-20D7-A9DD-D9BA-7794A3A94F1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6123" y="102885"/>
            <a:ext cx="1559859" cy="1172899"/>
          </a:xfrm>
          <a:prstGeom prst="rect">
            <a:avLst/>
          </a:prstGeom>
        </p:spPr>
      </p:pic>
      <p:pic>
        <p:nvPicPr>
          <p:cNvPr id="14" name="Picture 13" descr="A plate of food on a red and yellow background&#10;&#10;Description automatically generated">
            <a:extLst>
              <a:ext uri="{FF2B5EF4-FFF2-40B4-BE49-F238E27FC236}">
                <a16:creationId xmlns:a16="http://schemas.microsoft.com/office/drawing/2014/main" id="{4BF58506-1388-2D36-4836-B9349BB2E00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57" y="308991"/>
            <a:ext cx="1331159" cy="14465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BCB3BC3-7576-347F-EB3A-665AF19E3099}"/>
              </a:ext>
            </a:extLst>
          </p:cNvPr>
          <p:cNvSpPr txBox="1"/>
          <p:nvPr/>
        </p:nvSpPr>
        <p:spPr>
          <a:xfrm>
            <a:off x="6075461" y="2590800"/>
            <a:ext cx="1407879" cy="1123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Blueberry Mini Waffle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Country Ham, Egg &amp; Cheese Flatbread</a:t>
            </a: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A. Buffalo Ranch Chicken Basket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B. Southwest Chicken Pinwheel Wrap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C. </a:t>
            </a: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Variety Pizza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3794664-22F6-DA35-2840-01B48A86E9C4}"/>
              </a:ext>
            </a:extLst>
          </p:cNvPr>
          <p:cNvSpPr txBox="1"/>
          <p:nvPr/>
        </p:nvSpPr>
        <p:spPr>
          <a:xfrm>
            <a:off x="1363300" y="3714249"/>
            <a:ext cx="1317599" cy="1090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Apple Cinnamon Breakfast Round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Country Ham, Egg &amp; Cheese Flatbread</a:t>
            </a:r>
            <a:endParaRPr kumimoji="0" lang="en-US" sz="800" b="1" i="1" u="none" strike="noStrike" kern="1200" cap="none" spc="0" normalizeH="0" baseline="8000" noProof="0">
              <a:ln>
                <a:noFill/>
              </a:ln>
              <a:solidFill>
                <a:srgbClr val="E7E6E6">
                  <a:lumMod val="9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A. Italian Mozzarella Cheese Dunkers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B. Ham Chef Salad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C. Cheese Pizza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AFE1D1F-4BF3-C113-721D-20D8E5C47841}"/>
              </a:ext>
            </a:extLst>
          </p:cNvPr>
          <p:cNvSpPr txBox="1"/>
          <p:nvPr/>
        </p:nvSpPr>
        <p:spPr>
          <a:xfrm>
            <a:off x="2566400" y="3618758"/>
            <a:ext cx="1193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57BE930-DFCB-AA4B-A89E-C404A7FC6651}"/>
              </a:ext>
            </a:extLst>
          </p:cNvPr>
          <p:cNvSpPr txBox="1"/>
          <p:nvPr/>
        </p:nvSpPr>
        <p:spPr>
          <a:xfrm>
            <a:off x="3781616" y="3714249"/>
            <a:ext cx="11588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Sausage Breakfast Pizza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Egg &amp; Cheese Muffin Melt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A. Country Popcorn Chicken Bowl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B. Chicken Tenders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C. Pepperoni Pizza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A4F4965-3DAB-5CE4-3068-8C8A0A309159}"/>
              </a:ext>
            </a:extLst>
          </p:cNvPr>
          <p:cNvSpPr txBox="1"/>
          <p:nvPr/>
        </p:nvSpPr>
        <p:spPr>
          <a:xfrm>
            <a:off x="4911412" y="3676051"/>
            <a:ext cx="11931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Chicken &amp; Cheese Biscuit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A. French Toast Sticks w/ Sausage Patty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B. Grilled Chicken SDW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C. Meat Lovers Pizza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5FCFF39-2FBA-1DE4-150B-A870094F9E47}"/>
              </a:ext>
            </a:extLst>
          </p:cNvPr>
          <p:cNvSpPr txBox="1"/>
          <p:nvPr/>
        </p:nvSpPr>
        <p:spPr>
          <a:xfrm>
            <a:off x="6104539" y="3662134"/>
            <a:ext cx="1083877" cy="1126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Apple Frudel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Sausage &amp; Cheese Biscuit</a:t>
            </a: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A. BBQ Chicken Flatbread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B. Tater Tot Beef Nachos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C. </a:t>
            </a: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Variety Pizza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AACA4B7-74DB-9C7F-1EE3-A7B5723DE3EA}"/>
              </a:ext>
            </a:extLst>
          </p:cNvPr>
          <p:cNvSpPr txBox="1"/>
          <p:nvPr/>
        </p:nvSpPr>
        <p:spPr>
          <a:xfrm>
            <a:off x="1308439" y="4729335"/>
            <a:ext cx="1249548" cy="1128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Cinnamon Chip Scone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Ham, Egg &amp; Cheese Muffin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41300" marR="0" lvl="0" indent="-22860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Mini Corn Dogs 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B. Parmesan Black Pepper Ranch Burger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C. Cheese Pizza</a:t>
            </a:r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F1FE5D7-0665-C08B-C331-1056DDEC5E58}"/>
              </a:ext>
            </a:extLst>
          </p:cNvPr>
          <p:cNvSpPr txBox="1"/>
          <p:nvPr/>
        </p:nvSpPr>
        <p:spPr>
          <a:xfrm>
            <a:off x="2572422" y="4811965"/>
            <a:ext cx="1197758" cy="872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Pumpkin Bread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Chicken Nugget &amp; Cheese Snack Wrap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A. Beef Nachos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B. Chicken Nuggets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C. Pepperoni Pizza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66700D0-1C1A-1A36-E48E-FD324242D8E1}"/>
              </a:ext>
            </a:extLst>
          </p:cNvPr>
          <p:cNvSpPr txBox="1"/>
          <p:nvPr/>
        </p:nvSpPr>
        <p:spPr>
          <a:xfrm>
            <a:off x="3716052" y="4865241"/>
            <a:ext cx="1199783" cy="1018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Confetti Pancakes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Cheesy Ham, Egg &amp; Tater Tot Taco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41300" marR="0" lvl="0" indent="-22860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lang="en-US" sz="800" b="1" dirty="0">
                <a:solidFill>
                  <a:srgbClr val="55AFCA"/>
                </a:solidFill>
                <a:effectLst>
                  <a:outerShdw blurRad="50800" dist="50800" dir="5400000" algn="ctr" rotWithShape="0">
                    <a:srgbClr val="000000">
                      <a:alpha val="27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LTO : Harvest Pancakes </a:t>
            </a:r>
          </a:p>
          <a:p>
            <a:pPr marL="12700" marR="0" lvl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B. Mc. </a:t>
            </a:r>
            <a:r>
              <a:rPr kumimoji="0" lang="en-US" sz="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Ribb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C. Sausage Pizza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15E7EF4-9FEA-BB5E-44C4-224E3A6F2E9E}"/>
              </a:ext>
            </a:extLst>
          </p:cNvPr>
          <p:cNvSpPr txBox="1"/>
          <p:nvPr/>
        </p:nvSpPr>
        <p:spPr>
          <a:xfrm>
            <a:off x="4957928" y="4878584"/>
            <a:ext cx="1157982" cy="1004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Egg &amp; Cheese Bagel Melt</a:t>
            </a:r>
            <a:endParaRPr kumimoji="0" lang="en-US" sz="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defTabSz="914400">
              <a:lnSpc>
                <a:spcPct val="107000"/>
              </a:lnSpc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A. </a:t>
            </a:r>
            <a:r>
              <a:rPr lang="en-US" sz="800" b="1" dirty="0">
                <a:solidFill>
                  <a:srgbClr val="55AFCA"/>
                </a:solidFill>
                <a:effectLst>
                  <a:outerShdw blurRad="50800" dist="50800" dir="5400000" algn="ctr" rotWithShape="0">
                    <a:srgbClr val="000000">
                      <a:alpha val="27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LTO : Harvest Pancakes</a:t>
            </a:r>
            <a:endParaRPr lang="en-US" sz="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B. Bean &amp; Cheese Burrito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C. Meat Lovers Pizza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CFB7DFA-D6D3-4AC9-7E2C-7307371850A5}"/>
              </a:ext>
            </a:extLst>
          </p:cNvPr>
          <p:cNvSpPr txBox="1"/>
          <p:nvPr/>
        </p:nvSpPr>
        <p:spPr>
          <a:xfrm>
            <a:off x="6104538" y="4775908"/>
            <a:ext cx="1150127" cy="1001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Lumberjack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Ham &amp; Cheese Bagel Melt</a:t>
            </a: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A. Cheesy Baked Penne Pasta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B. Hot Dog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C. </a:t>
            </a: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Variety Pizza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8503FEA-6343-B13F-9308-C3C87E7C9D8E}"/>
              </a:ext>
            </a:extLst>
          </p:cNvPr>
          <p:cNvSpPr txBox="1"/>
          <p:nvPr/>
        </p:nvSpPr>
        <p:spPr>
          <a:xfrm>
            <a:off x="1437561" y="6037036"/>
            <a:ext cx="1169075" cy="763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Egg &amp; Cheese English Muffin Melt</a:t>
            </a:r>
            <a:endParaRPr kumimoji="0" lang="en-US" sz="800" b="1" i="0" u="sng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A. </a:t>
            </a: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Meatball Sub</a:t>
            </a: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B. Popcorn Chicken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C. Cheese Pizza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4EF871A-1B0C-92CE-010E-08E3BADEB96A}"/>
              </a:ext>
            </a:extLst>
          </p:cNvPr>
          <p:cNvSpPr txBox="1"/>
          <p:nvPr/>
        </p:nvSpPr>
        <p:spPr>
          <a:xfrm>
            <a:off x="2537685" y="5969481"/>
            <a:ext cx="1221683" cy="1004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Country Sausage Gravy w/ Biscuit</a:t>
            </a: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A. Twin Soft Beef Tacos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B. Roasted Onion Cheeseburger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C. Pepperoni Pizza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D88AF2E-AA53-0585-C910-DC1CD9B4BC2B}"/>
              </a:ext>
            </a:extLst>
          </p:cNvPr>
          <p:cNvSpPr txBox="1"/>
          <p:nvPr/>
        </p:nvSpPr>
        <p:spPr>
          <a:xfrm>
            <a:off x="3740707" y="6024248"/>
            <a:ext cx="1199783" cy="886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Sausage Breakfast SDW</a:t>
            </a: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A. Orange Popcorn Chicken w/ Fried Rice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B. Chicken Tenders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C. Sausage Pizza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F3DFDBA-3791-73E8-FEEC-E40E2FCE81FB}"/>
              </a:ext>
            </a:extLst>
          </p:cNvPr>
          <p:cNvSpPr txBox="1"/>
          <p:nvPr/>
        </p:nvSpPr>
        <p:spPr>
          <a:xfrm>
            <a:off x="4879363" y="6071762"/>
            <a:ext cx="1339262" cy="978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Three Cheese &amp; Egg </a:t>
            </a:r>
            <a:r>
              <a:rPr kumimoji="0" lang="en-US" sz="800" b="1" i="0" u="sng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Mexi</a:t>
            </a:r>
            <a:r>
              <a:rPr kumimoji="0" lang="en-US" sz="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Breakfast Flatbread</a:t>
            </a:r>
            <a:endParaRPr kumimoji="0" lang="en-US" sz="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A. Chicken &amp; Noodles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B. Corn Dog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C. </a:t>
            </a: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Meat Lovers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Pizza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7F88F95-3A0F-94A1-1FAF-2E7F5107643C}"/>
              </a:ext>
            </a:extLst>
          </p:cNvPr>
          <p:cNvSpPr txBox="1"/>
          <p:nvPr/>
        </p:nvSpPr>
        <p:spPr>
          <a:xfrm>
            <a:off x="6039582" y="5881037"/>
            <a:ext cx="1287279" cy="1102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Chocolate Filled Crescent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Ham, Egg &amp; Cheese Muffin</a:t>
            </a: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A. Buffalo Popcorn Chicken Mac &amp; Cheese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B. Sloppy Joe Melt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C. Variety Pizza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9BE4A58-EF37-B295-838B-23436775A371}"/>
              </a:ext>
            </a:extLst>
          </p:cNvPr>
          <p:cNvSpPr txBox="1"/>
          <p:nvPr/>
        </p:nvSpPr>
        <p:spPr>
          <a:xfrm>
            <a:off x="1322340" y="7023039"/>
            <a:ext cx="1221745" cy="1114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Mini Cinni Crunch Bagel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Chicken &amp; Cheese English Muffin Melt</a:t>
            </a:r>
            <a:endParaRPr kumimoji="0" lang="en-US" sz="800" b="1" i="0" u="sng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A. Fiery Cheetos Mac &amp; Cheese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B. Corn Dog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C. Cheese Pizza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5031532-2E89-BB5B-BDE9-645E9CBEE931}"/>
              </a:ext>
            </a:extLst>
          </p:cNvPr>
          <p:cNvSpPr txBox="1"/>
          <p:nvPr/>
        </p:nvSpPr>
        <p:spPr>
          <a:xfrm>
            <a:off x="2583682" y="7107320"/>
            <a:ext cx="1281017" cy="1018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Yogurt w/ Belly Bears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Chicken &amp; Maple Syrup Waffle SDW</a:t>
            </a: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A. Bosco Sticks w/ Pizza Dunking Sauce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B. Hot Dog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C. Pepperoni Pizza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E17A717-A948-6704-6CD0-E256383A777E}"/>
              </a:ext>
            </a:extLst>
          </p:cNvPr>
          <p:cNvSpPr txBox="1"/>
          <p:nvPr/>
        </p:nvSpPr>
        <p:spPr>
          <a:xfrm>
            <a:off x="3876632" y="7079234"/>
            <a:ext cx="1034780" cy="977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4" name="Picture 33" descr="A plate of vegetables on a table&#10;&#10;Description automatically generated">
            <a:extLst>
              <a:ext uri="{FF2B5EF4-FFF2-40B4-BE49-F238E27FC236}">
                <a16:creationId xmlns:a16="http://schemas.microsoft.com/office/drawing/2014/main" id="{475ECDCB-513A-8BD8-24FF-B3465A162CD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9"/>
              </a:ext>
            </a:extLst>
          </a:blip>
          <a:stretch>
            <a:fillRect/>
          </a:stretch>
        </p:blipFill>
        <p:spPr>
          <a:xfrm>
            <a:off x="3862729" y="7250188"/>
            <a:ext cx="1077761" cy="787205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66C750DF-5B65-E090-B759-72B20411B22C}"/>
              </a:ext>
            </a:extLst>
          </p:cNvPr>
          <p:cNvSpPr txBox="1"/>
          <p:nvPr/>
        </p:nvSpPr>
        <p:spPr>
          <a:xfrm>
            <a:off x="6221988" y="7079234"/>
            <a:ext cx="1008649" cy="95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7" name="Picture 36" descr="A green chalkboard with white text&#10;&#10;Description automatically generated">
            <a:extLst>
              <a:ext uri="{FF2B5EF4-FFF2-40B4-BE49-F238E27FC236}">
                <a16:creationId xmlns:a16="http://schemas.microsoft.com/office/drawing/2014/main" id="{B43F6081-9E87-4736-643B-85C2C258A16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3368" y="7209253"/>
            <a:ext cx="1165763" cy="742427"/>
          </a:xfrm>
          <a:prstGeom prst="rect">
            <a:avLst/>
          </a:prstGeom>
        </p:spPr>
      </p:pic>
      <p:pic>
        <p:nvPicPr>
          <p:cNvPr id="39" name="Picture 38" descr="A flag and check mark on a black board&#10;&#10;Description automatically generated">
            <a:extLst>
              <a:ext uri="{FF2B5EF4-FFF2-40B4-BE49-F238E27FC236}">
                <a16:creationId xmlns:a16="http://schemas.microsoft.com/office/drawing/2014/main" id="{98054E48-4172-98FA-9B4C-6E93243DE7F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2"/>
              </a:ext>
            </a:extLst>
          </a:blip>
          <a:stretch>
            <a:fillRect/>
          </a:stretch>
        </p:blipFill>
        <p:spPr>
          <a:xfrm>
            <a:off x="2668661" y="3848303"/>
            <a:ext cx="1119946" cy="836868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5AABA5C8-D596-4DBE-F1D4-6FBF1EFB9C9C}"/>
              </a:ext>
            </a:extLst>
          </p:cNvPr>
          <p:cNvSpPr txBox="1"/>
          <p:nvPr/>
        </p:nvSpPr>
        <p:spPr>
          <a:xfrm>
            <a:off x="2970663" y="4417325"/>
            <a:ext cx="74265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No School</a:t>
            </a:r>
          </a:p>
        </p:txBody>
      </p:sp>
      <p:pic>
        <p:nvPicPr>
          <p:cNvPr id="33" name="Picture 32" descr="A yellow poster with text&#10;&#10;Description automatically generated with medium confidence">
            <a:extLst>
              <a:ext uri="{FF2B5EF4-FFF2-40B4-BE49-F238E27FC236}">
                <a16:creationId xmlns:a16="http://schemas.microsoft.com/office/drawing/2014/main" id="{64872FD5-8965-4265-1A8B-C5212CE1510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727839" y="2636323"/>
            <a:ext cx="680588" cy="892122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A21166E0-65AE-7758-FAB4-0A12EED30AF8}"/>
              </a:ext>
            </a:extLst>
          </p:cNvPr>
          <p:cNvSpPr txBox="1"/>
          <p:nvPr/>
        </p:nvSpPr>
        <p:spPr>
          <a:xfrm>
            <a:off x="2415778" y="2798958"/>
            <a:ext cx="9544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solidFill>
                  <a:srgbClr val="EF6D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Join us</a:t>
            </a:r>
          </a:p>
          <a:p>
            <a:pPr algn="ctr"/>
            <a:r>
              <a:rPr lang="en-US" sz="800" b="1" dirty="0">
                <a:solidFill>
                  <a:srgbClr val="EF6D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November 21</a:t>
            </a:r>
            <a:r>
              <a:rPr lang="en-US" sz="800" b="1" baseline="30000" dirty="0">
                <a:solidFill>
                  <a:srgbClr val="EF6D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800" dirty="0">
                <a:solidFill>
                  <a:srgbClr val="EF6D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</a:t>
            </a:r>
          </a:p>
          <a:p>
            <a:pPr algn="ctr"/>
            <a:r>
              <a:rPr lang="en-US" sz="800" dirty="0">
                <a:solidFill>
                  <a:srgbClr val="EF6D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Friendsgiving Meal.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882C0D1-799B-129C-BF90-EA4D7F55C008}"/>
              </a:ext>
            </a:extLst>
          </p:cNvPr>
          <p:cNvSpPr txBox="1"/>
          <p:nvPr/>
        </p:nvSpPr>
        <p:spPr>
          <a:xfrm>
            <a:off x="5055267" y="5870321"/>
            <a:ext cx="10579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rgbClr val="EF6D22"/>
                </a:solidFill>
              </a:rPr>
              <a:t>Friendsgiving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5F83BD6-6D3C-2290-F00D-BFB4C1949978}"/>
              </a:ext>
            </a:extLst>
          </p:cNvPr>
          <p:cNvSpPr txBox="1"/>
          <p:nvPr/>
        </p:nvSpPr>
        <p:spPr>
          <a:xfrm>
            <a:off x="2515237" y="5583239"/>
            <a:ext cx="134749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800" b="1" dirty="0">
                <a:solidFill>
                  <a:srgbClr val="55AFCA"/>
                </a:solidFill>
                <a:effectLst>
                  <a:outerShdw blurRad="50800" dist="50800" dir="5400000" algn="ctr" rotWithShape="0">
                    <a:srgbClr val="000000">
                      <a:alpha val="27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Sample Day: Fall Harvest Pancakes</a:t>
            </a:r>
          </a:p>
        </p:txBody>
      </p:sp>
    </p:spTree>
    <p:extLst>
      <p:ext uri="{BB962C8B-B14F-4D97-AF65-F5344CB8AC3E}">
        <p14:creationId xmlns:p14="http://schemas.microsoft.com/office/powerpoint/2010/main" val="13148899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b1519f0f-2dbf-4e21-bf34-a686ce97588a}" enabled="0" method="" siteId="{b1519f0f-2dbf-4e21-bf34-a686ce97588a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309</TotalTime>
  <Words>545</Words>
  <Application>Microsoft Office PowerPoint</Application>
  <PresentationFormat>Custom</PresentationFormat>
  <Paragraphs>146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Symbol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Orana, Besa</dc:creator>
  <cp:lastModifiedBy>Morrell, Michele</cp:lastModifiedBy>
  <cp:revision>73</cp:revision>
  <dcterms:created xsi:type="dcterms:W3CDTF">2022-07-25T04:28:47Z</dcterms:created>
  <dcterms:modified xsi:type="dcterms:W3CDTF">2024-10-21T17:04:19Z</dcterms:modified>
</cp:coreProperties>
</file>